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6CBEFAF-5503-454E-954B-737DB98A2D94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1AFDC03-D2ED-44C5-B8C8-115111F6A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Synthetic 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1/8/13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the learning goal</a:t>
            </a:r>
          </a:p>
          <a:p>
            <a:r>
              <a:rPr lang="en-US" dirty="0" smtClean="0"/>
              <a:t>Solve: f(-4) for f(x)=x^3+3x^2-5x-7</a:t>
            </a:r>
          </a:p>
          <a:p>
            <a:r>
              <a:rPr lang="en-US" dirty="0" smtClean="0"/>
              <a:t>Get out a text book for later on in today’s lesson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synthetic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(x^4-3x+5)/(x-4)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(4x^3-2x+3)/(x+1)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problem</a:t>
            </a:r>
            <a:endParaRPr lang="en-US" dirty="0"/>
          </a:p>
        </p:txBody>
      </p:sp>
      <p:pic>
        <p:nvPicPr>
          <p:cNvPr id="1026" name="Picture 2" descr="example 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2190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24384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X^5-1/x-1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971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 the Algebra 2 books go to page 369</a:t>
            </a:r>
          </a:p>
          <a:p>
            <a:r>
              <a:rPr lang="en-US" sz="4000" dirty="0" smtClean="0"/>
              <a:t>Do problem 21-30 using synthetic division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(x^3+2x^2-4x+8)/x+2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4000" dirty="0" smtClean="0"/>
              <a:t>(2x^2-5x)/(x+6)</a:t>
            </a:r>
          </a:p>
          <a:p>
            <a:pPr marL="109728" indent="0">
              <a:buNone/>
            </a:pPr>
            <a:r>
              <a:rPr lang="en-US" sz="4000" dirty="0" smtClean="0"/>
              <a:t>(3x^5-6x+4)/(x-4)</a:t>
            </a:r>
          </a:p>
          <a:p>
            <a:pPr marL="109728" indent="0">
              <a:buNone/>
            </a:pPr>
            <a:r>
              <a:rPr lang="en-US" sz="4000" dirty="0" smtClean="0"/>
              <a:t>(x^3+3x^2-8x)/(x+5)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664</TotalTime>
  <Words>88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Synthetic Division</vt:lpstr>
      <vt:lpstr>Do Now</vt:lpstr>
      <vt:lpstr>Solving synthetic division</vt:lpstr>
      <vt:lpstr>Synthetic Division</vt:lpstr>
      <vt:lpstr>Another problem</vt:lpstr>
      <vt:lpstr>Additional practice</vt:lpstr>
      <vt:lpstr>Exit ticket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Synthetic Division</dc:title>
  <dc:creator>A 2</dc:creator>
  <cp:lastModifiedBy>51331</cp:lastModifiedBy>
  <cp:revision>56</cp:revision>
  <dcterms:created xsi:type="dcterms:W3CDTF">2014-01-09T04:34:01Z</dcterms:created>
  <dcterms:modified xsi:type="dcterms:W3CDTF">2014-01-09T19:50:43Z</dcterms:modified>
</cp:coreProperties>
</file>